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631CAD1-219F-448C-9C82-3E22DB42A7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1BA37BD-F513-4CA3-BECE-214CDA54BE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8A9A34D-5FF9-49E6-B9FD-BC9156A93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EA555-101B-4021-BEFA-7B6F7FF979B1}" type="datetimeFigureOut">
              <a:rPr lang="zh-TW" altLang="en-US" smtClean="0"/>
              <a:t>2022/3/14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DD475FA-DD85-408D-ADE5-AD1086292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964A0BB-5E04-4935-A43B-016015A72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B054-A441-486D-B463-2D19EB88E5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3325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C792F77-E7DF-4BEF-A5F6-C76C8AA2C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6123CFB-C3E4-43F9-872C-424E4D6F8A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433748D-9E38-439C-ADCF-D58223307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EA555-101B-4021-BEFA-7B6F7FF979B1}" type="datetimeFigureOut">
              <a:rPr lang="zh-TW" altLang="en-US" smtClean="0"/>
              <a:t>2022/3/14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81D20E1-D83F-49E7-A4A0-87E3298F8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7B41D05-ADD2-4C07-ABE7-5C8D8EDE4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B054-A441-486D-B463-2D19EB88E5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8859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4B65A39-8909-4683-949B-B1D0E8877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FB90E85-7A2A-489D-BDFB-24A5A8AE42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67929E5-8474-4028-95FB-1F5F09F62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EA555-101B-4021-BEFA-7B6F7FF979B1}" type="datetimeFigureOut">
              <a:rPr lang="zh-TW" altLang="en-US" smtClean="0"/>
              <a:t>2022/3/14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4D4B9F3-E199-4E50-9D8D-19403EBA8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BCA6A31-2139-4114-9AA6-C20AD0F82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B054-A441-486D-B463-2D19EB88E5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7369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F64005F-93E6-46E5-9D55-1D9591347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6BA3FBB-CB69-4040-8C0E-EBD047FA58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C2A07872-E2FA-4F17-B5E8-805BCC199E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6F44D2B-BAE8-49C5-A58C-70F361088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EA555-101B-4021-BEFA-7B6F7FF979B1}" type="datetimeFigureOut">
              <a:rPr lang="zh-TW" altLang="en-US" smtClean="0"/>
              <a:t>2022/3/14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19E1122-53E4-4893-9E8F-7F215D5FF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A5614E6-E427-4D83-A360-B5EABE250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B054-A441-486D-B463-2D19EB88E5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2999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E7385D2-7DF0-457B-858F-0E25B99B6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9352636-2892-4983-8043-4A3AF76469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7D0D33F-883C-44FB-A284-A5D27662A1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9C71A57-2B44-46D1-9B8F-4E09B53547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ED85DBB-4B30-407A-99B6-E383EF9F1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20AC4BEC-E291-43C4-AC72-586425BB2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EA555-101B-4021-BEFA-7B6F7FF979B1}" type="datetimeFigureOut">
              <a:rPr lang="zh-TW" altLang="en-US" smtClean="0"/>
              <a:t>2022/3/14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3E63ECFE-BC80-49A8-8534-F6BAAA93D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6A22C12-FF86-4B69-949F-104683E34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B054-A441-486D-B463-2D19EB88E5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2196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AF44186-6171-48B4-BFA0-977314633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E92EF303-2A90-430B-9B77-635BF8829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EA555-101B-4021-BEFA-7B6F7FF979B1}" type="datetimeFigureOut">
              <a:rPr lang="zh-TW" altLang="en-US" smtClean="0"/>
              <a:t>2022/3/14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2DA47DF9-C540-4C3D-A6C4-074BD9D6E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A66A00AC-719D-4A25-87D2-E65051D25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B054-A441-486D-B463-2D19EB88E5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5666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605D99C8-CC3B-424D-A19E-AAA69430C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EA555-101B-4021-BEFA-7B6F7FF979B1}" type="datetimeFigureOut">
              <a:rPr lang="zh-TW" altLang="en-US" smtClean="0"/>
              <a:t>2022/3/14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F2B4E659-0EDD-48EB-B232-EB6061A2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DBFACF2-E9DD-4E5D-B699-E4937335E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B054-A441-486D-B463-2D19EB88E5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5611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D271D58-0F08-4F9A-9CDE-ADC68BCEA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3C72F8A-7FEC-4B87-8225-AA27BE72F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B246649-F2F1-44BA-BA2F-000D6D569A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83DB2B8-A49C-4967-B244-2A40E4FDE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EA555-101B-4021-BEFA-7B6F7FF979B1}" type="datetimeFigureOut">
              <a:rPr lang="zh-TW" altLang="en-US" smtClean="0"/>
              <a:t>2022/3/14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B36390A-10D4-4950-B971-81EA6583E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983AF74-5463-4E54-A21D-3F34C08AD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B054-A441-486D-B463-2D19EB88E5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3131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7EFFA39-EAD4-44AD-9C7D-B56F92878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CF22EEE7-A21F-4D7A-BFE2-072193E112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CDD030D-DD87-47FB-A042-C67AA8BBEA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E3A0B08-C163-45B9-903E-9BD122AE8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EA555-101B-4021-BEFA-7B6F7FF979B1}" type="datetimeFigureOut">
              <a:rPr lang="zh-TW" altLang="en-US" smtClean="0"/>
              <a:t>2022/3/14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888A2F4-EEAC-4D25-A183-657C92515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E5CBA9C-D8BF-4B66-B321-826A7AB39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B054-A441-486D-B463-2D19EB88E5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9838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0E85E0B-0CC1-4A4F-B243-58200EFC9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F412FC6-193D-4DC4-9E30-8FAC44C8EE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C78773F-7F93-44B4-9457-1B5E6ADBC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EA555-101B-4021-BEFA-7B6F7FF979B1}" type="datetimeFigureOut">
              <a:rPr lang="zh-TW" altLang="en-US" smtClean="0"/>
              <a:t>2022/3/14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94A63FD-9DBB-4F16-8076-43E08C84D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2E4DBE8-548F-460D-BCE9-53005E05E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B054-A441-486D-B463-2D19EB88E5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0856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B2E81FD5-0C99-427C-8E10-C6F369B6E3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71BF38A-20EA-41E6-841B-FED96A67A9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CB7089D-B69D-4039-8955-CA9397279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EA555-101B-4021-BEFA-7B6F7FF979B1}" type="datetimeFigureOut">
              <a:rPr lang="zh-TW" altLang="en-US" smtClean="0"/>
              <a:t>2022/3/14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B57A0CB-B6EA-4B20-82C9-B6AC6DD88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78C2259-365C-41DD-8DC9-0A7DA1069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B054-A441-486D-B463-2D19EB88E5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3518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E95DBAE0-0223-422E-B7CA-2ECABC110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24CB784-5F6D-4114-8BD2-72A60BF8B5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F80F55F-8DFA-4CF7-BC0A-09ACC5DB5A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EA555-101B-4021-BEFA-7B6F7FF979B1}" type="datetimeFigureOut">
              <a:rPr lang="zh-TW" altLang="en-US" smtClean="0"/>
              <a:t>2022/3/14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876D77E-42AA-4F33-96A3-D177AECE62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5128AA7-72D3-44DE-B77B-B15DCD26F7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BB054-A441-486D-B463-2D19EB88E55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8268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107F738-ACF8-4A3F-BF70-F0F44F7B5F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369B5A2-8AEA-4008-8D8B-E8B7E7B522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表單回應圖表。題目：(一)性別：。回應數：38 則回應。">
            <a:extLst>
              <a:ext uri="{FF2B5EF4-FFF2-40B4-BE49-F238E27FC236}">
                <a16:creationId xmlns:a16="http://schemas.microsoft.com/office/drawing/2014/main" id="{8EDE40B3-A6F6-44C4-9DC0-FD9918107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796925"/>
            <a:ext cx="10134600" cy="512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933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FB3C234-50AB-4EE4-B7D4-48BDE3877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表單回應圖表。題目：(二)年齡：。回應數：38 則回應。">
            <a:extLst>
              <a:ext uri="{FF2B5EF4-FFF2-40B4-BE49-F238E27FC236}">
                <a16:creationId xmlns:a16="http://schemas.microsoft.com/office/drawing/2014/main" id="{84C173AE-7D00-4789-963C-71C58C3824C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4" y="1825625"/>
            <a:ext cx="1034149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347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6E9A23-2752-47F0-A1B2-A5037744C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表單回應圖表。題目：(三)小朋友就讀的班級。回應數：37 則回應。">
            <a:extLst>
              <a:ext uri="{FF2B5EF4-FFF2-40B4-BE49-F238E27FC236}">
                <a16:creationId xmlns:a16="http://schemas.microsoft.com/office/drawing/2014/main" id="{FADEE728-D301-4964-BED8-17FFB999704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4" y="1825625"/>
            <a:ext cx="1034149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95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54A1747-28E5-4D53-BAA7-E56FCD29D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表單回應圖表。題目：(四)平常跟導師的互動情況：(可複選)。回應數：37 則回應。">
            <a:extLst>
              <a:ext uri="{FF2B5EF4-FFF2-40B4-BE49-F238E27FC236}">
                <a16:creationId xmlns:a16="http://schemas.microsoft.com/office/drawing/2014/main" id="{ABAF7EA4-78B7-44EB-AAB6-4EB0C3BCBCD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593" y="1825625"/>
            <a:ext cx="915281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9179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5A3793-672E-43CB-A0E9-7F461CFDF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表單回應圖表。題目：1. 行政宣導資料齊全。回應數：38 則回應。">
            <a:extLst>
              <a:ext uri="{FF2B5EF4-FFF2-40B4-BE49-F238E27FC236}">
                <a16:creationId xmlns:a16="http://schemas.microsoft.com/office/drawing/2014/main" id="{32B9DDAF-141C-4976-BB2B-A82D42552ED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4" y="1825625"/>
            <a:ext cx="1034149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15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CBF2658-264C-4C9D-A51C-3CDB8F4C5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表單回應圖表。題目：2. 導師班級經營計畫說明清楚。回應數：38 則回應。">
            <a:extLst>
              <a:ext uri="{FF2B5EF4-FFF2-40B4-BE49-F238E27FC236}">
                <a16:creationId xmlns:a16="http://schemas.microsoft.com/office/drawing/2014/main" id="{5CE3E6F4-4B14-4773-8868-D9EBD9DE14F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4" y="1825625"/>
            <a:ext cx="1034149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2055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6940896-BD48-48D2-9EC6-3BDF18A0C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 descr="表單回應圖表。題目：3.各處室報告資料幫助您對學校的了解。回應數：38 則回應。">
            <a:extLst>
              <a:ext uri="{FF2B5EF4-FFF2-40B4-BE49-F238E27FC236}">
                <a16:creationId xmlns:a16="http://schemas.microsoft.com/office/drawing/2014/main" id="{8C3A1742-96E6-4C7C-9EA9-8C7DEACAD16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4" y="1825625"/>
            <a:ext cx="1034149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3387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C9B140B-5E0D-400B-B8E4-B7AAF518A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 descr="表單回應圖表。題目：4.增進您對孩子在校學習概況瞭解。回應數：38 則回應。">
            <a:extLst>
              <a:ext uri="{FF2B5EF4-FFF2-40B4-BE49-F238E27FC236}">
                <a16:creationId xmlns:a16="http://schemas.microsoft.com/office/drawing/2014/main" id="{59ECBB58-4056-43A2-BBB0-599C663A56D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4" y="1825625"/>
            <a:ext cx="1034149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1842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2D4F786-0DDF-4771-8AC6-0A75BBA98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 descr="表單回應圖表。題目：5. 促進親師溝通程度。回應數：38 則回應。">
            <a:extLst>
              <a:ext uri="{FF2B5EF4-FFF2-40B4-BE49-F238E27FC236}">
                <a16:creationId xmlns:a16="http://schemas.microsoft.com/office/drawing/2014/main" id="{38DFAB41-3F27-455C-9C4F-9606A78C6B4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4" y="1825625"/>
            <a:ext cx="1034149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512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DE20AAA-A1BD-4191-8378-A3DE40DA8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E3212A56-1A36-4B88-B74C-9995C5B599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7719" y="1825625"/>
            <a:ext cx="71565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3741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2CAB656-791F-48A8-B352-97DA7BFBE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 descr="表單回應圖表。題目：1.您對於班級導師的滿意度。回應數：38 則回應。">
            <a:extLst>
              <a:ext uri="{FF2B5EF4-FFF2-40B4-BE49-F238E27FC236}">
                <a16:creationId xmlns:a16="http://schemas.microsoft.com/office/drawing/2014/main" id="{EC2D4AA1-5173-45B7-85CC-862FF440A86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4" y="1825625"/>
            <a:ext cx="1034149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90223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46A5EA9-7A84-42A1-9EB9-7D7CE9049A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6" name="Picture 2" descr="表單回應圖表。題目：2.您對於學校各項校務推動的方向及滿意度。回應數：38 則回應。">
            <a:extLst>
              <a:ext uri="{FF2B5EF4-FFF2-40B4-BE49-F238E27FC236}">
                <a16:creationId xmlns:a16="http://schemas.microsoft.com/office/drawing/2014/main" id="{13F970C4-C662-480B-A84E-11FDEFC5405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4" y="1825625"/>
            <a:ext cx="10341491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7473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64FCB55-B474-41D4-A0E8-829A1F8FC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6D13855C-8464-46D0-95FE-71820F58A7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84696" y="1825625"/>
            <a:ext cx="642260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129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寬螢幕</PresentationFormat>
  <Paragraphs>0</Paragraphs>
  <Slides>13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8" baseType="lpstr"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</cp:revision>
  <dcterms:created xsi:type="dcterms:W3CDTF">2022-03-14T00:27:51Z</dcterms:created>
  <dcterms:modified xsi:type="dcterms:W3CDTF">2022-03-14T00:28:12Z</dcterms:modified>
</cp:coreProperties>
</file>